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297" r:id="rId3"/>
    <p:sldId id="298" r:id="rId4"/>
    <p:sldId id="259" r:id="rId5"/>
    <p:sldId id="299" r:id="rId6"/>
    <p:sldId id="305" r:id="rId7"/>
    <p:sldId id="300" r:id="rId8"/>
    <p:sldId id="273" r:id="rId9"/>
    <p:sldId id="301" r:id="rId10"/>
    <p:sldId id="277" r:id="rId11"/>
    <p:sldId id="302" r:id="rId12"/>
    <p:sldId id="269" r:id="rId13"/>
    <p:sldId id="268" r:id="rId14"/>
    <p:sldId id="303" r:id="rId15"/>
    <p:sldId id="304" r:id="rId16"/>
    <p:sldId id="27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4A8E8-0CA4-4E5D-AD8F-B10DCCC0D38B}">
  <a:tblStyle styleId="{40F4A8E8-0CA4-4E5D-AD8F-B10DCCC0D3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35372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972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723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653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761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436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05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0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57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7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639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27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45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832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45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65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3821257" y="2901557"/>
            <a:ext cx="1501467" cy="464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</a:t>
            </a:r>
            <a:r>
              <a:rPr lang="en" dirty="0" smtClean="0"/>
              <a:t>eam 6rek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2415305" y="1962460"/>
            <a:ext cx="4313370" cy="899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1"/>
                </a:solidFill>
              </a:rPr>
              <a:t>Pack</a:t>
            </a:r>
            <a:r>
              <a:rPr lang="en" b="1" dirty="0" smtClean="0">
                <a:solidFill>
                  <a:schemeClr val="accent2"/>
                </a:solidFill>
              </a:rPr>
              <a:t>Safe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764187" y="1114574"/>
            <a:ext cx="2137549" cy="3907898"/>
            <a:chOff x="4956672" y="1434614"/>
            <a:chExt cx="1323876" cy="2420329"/>
          </a:xfrm>
        </p:grpSpPr>
        <p:grpSp>
          <p:nvGrpSpPr>
            <p:cNvPr id="1348" name="Google Shape;1348;p46"/>
            <p:cNvGrpSpPr/>
            <p:nvPr/>
          </p:nvGrpSpPr>
          <p:grpSpPr>
            <a:xfrm>
              <a:off x="4956672" y="1434614"/>
              <a:ext cx="1323876" cy="2420329"/>
              <a:chOff x="6417224" y="2247097"/>
              <a:chExt cx="951950" cy="1740368"/>
            </a:xfrm>
          </p:grpSpPr>
          <p:sp>
            <p:nvSpPr>
              <p:cNvPr id="1349" name="Google Shape;1349;p46"/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6"/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avLst/>
                <a:gdLst/>
                <a:ahLst/>
                <a:cxnLst/>
                <a:rect l="l" t="t" r="r" b="b"/>
                <a:pathLst>
                  <a:path w="34735" h="71451" extrusionOk="0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6"/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6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6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6"/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1951" extrusionOk="0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6"/>
              <p:cNvSpPr/>
              <p:nvPr/>
            </p:nvSpPr>
            <p:spPr>
              <a:xfrm>
                <a:off x="6785429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1721" y="1548474"/>
              <a:ext cx="1161067" cy="2086729"/>
            </a:xfrm>
            <a:prstGeom prst="rect">
              <a:avLst/>
            </a:prstGeom>
          </p:spPr>
        </p:pic>
      </p:grpSp>
      <p:pic>
        <p:nvPicPr>
          <p:cNvPr id="3076" name="Picture 4" descr="https://o.remove.bg/downloads/b101d2a9-272e-4ca5-a697-df000770d3cb/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748121" y="1639251"/>
            <a:ext cx="346710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67" y="266700"/>
            <a:ext cx="3343275" cy="1485900"/>
          </a:xfrm>
          <a:prstGeom prst="rect">
            <a:avLst/>
          </a:prstGeom>
        </p:spPr>
      </p:pic>
      <p:pic>
        <p:nvPicPr>
          <p:cNvPr id="3078" name="Picture 6" descr="https://o.remove.bg/downloads/9bd909ac-e5e3-4c94-a8e8-c6342a378f6d/image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244" y="2382367"/>
            <a:ext cx="22098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29940" y="3629917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Speaker</a:t>
            </a:r>
            <a:endParaRPr lang="en-US" sz="2000" dirty="0">
              <a:solidFill>
                <a:schemeClr val="accent3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63200" y="1827197"/>
            <a:ext cx="276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NEO-6M GPS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Module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015" y="4106331"/>
            <a:ext cx="2807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Arduino NANO 33 IoT</a:t>
            </a:r>
            <a:endParaRPr lang="en-US" sz="2000" b="1" dirty="0">
              <a:solidFill>
                <a:schemeClr val="accent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AutoShape 2" descr="https://cdn.discordapp.com/attachments/758382430137876480/1083972213394391081/IMG_540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t="5148" b="12038"/>
          <a:stretch/>
        </p:blipFill>
        <p:spPr>
          <a:xfrm>
            <a:off x="6885362" y="1295400"/>
            <a:ext cx="1874675" cy="3359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2017421" y="2286650"/>
            <a:ext cx="580634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6600" dirty="0" smtClean="0">
                <a:solidFill>
                  <a:schemeClr val="accent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Процесът</a:t>
            </a:r>
            <a:r>
              <a:rPr lang="bg-BG" sz="6600" dirty="0" smtClean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на разработка</a:t>
            </a:r>
            <a:endParaRPr sz="6600" dirty="0">
              <a:solidFill>
                <a:schemeClr val="accent5"/>
              </a:solidFill>
            </a:endParaRPr>
          </a:p>
        </p:txBody>
      </p:sp>
      <p:sp>
        <p:nvSpPr>
          <p:cNvPr id="13" name="Google Shape;489;p27"/>
          <p:cNvSpPr/>
          <p:nvPr/>
        </p:nvSpPr>
        <p:spPr>
          <a:xfrm>
            <a:off x="1028091" y="1619241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6;p27"/>
          <p:cNvSpPr txBox="1">
            <a:spLocks/>
          </p:cNvSpPr>
          <p:nvPr/>
        </p:nvSpPr>
        <p:spPr>
          <a:xfrm>
            <a:off x="1057042" y="2748261"/>
            <a:ext cx="91872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 smtClean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r>
              <a:rPr lang="bg-BG" sz="4800" dirty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6</a:t>
            </a:r>
            <a:endParaRPr lang="en" sz="4800" dirty="0">
              <a:solidFill>
                <a:schemeClr val="accent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Google Shape;481;p27"/>
          <p:cNvSpPr/>
          <p:nvPr/>
        </p:nvSpPr>
        <p:spPr>
          <a:xfrm>
            <a:off x="1057042" y="1665124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17" name="Google Shape;484;p27"/>
          <p:cNvCxnSpPr>
            <a:stCxn id="16" idx="1"/>
            <a:endCxn id="15" idx="1"/>
          </p:cNvCxnSpPr>
          <p:nvPr/>
        </p:nvCxnSpPr>
        <p:spPr>
          <a:xfrm rot="10800000" flipV="1">
            <a:off x="1057042" y="2077173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487;p27"/>
          <p:cNvSpPr/>
          <p:nvPr/>
        </p:nvSpPr>
        <p:spPr>
          <a:xfrm>
            <a:off x="1741153" y="156471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25" name="Google Shape;13639;p64"/>
          <p:cNvSpPr/>
          <p:nvPr/>
        </p:nvSpPr>
        <p:spPr>
          <a:xfrm>
            <a:off x="6292646" y="1703041"/>
            <a:ext cx="47395" cy="11427"/>
          </a:xfrm>
          <a:custGeom>
            <a:avLst/>
            <a:gdLst/>
            <a:ahLst/>
            <a:cxnLst/>
            <a:rect l="l" t="t" r="r" b="b"/>
            <a:pathLst>
              <a:path w="1489" h="359" extrusionOk="0">
                <a:moveTo>
                  <a:pt x="179" y="1"/>
                </a:moveTo>
                <a:cubicBezTo>
                  <a:pt x="72" y="1"/>
                  <a:pt x="0" y="72"/>
                  <a:pt x="0" y="180"/>
                </a:cubicBezTo>
                <a:cubicBezTo>
                  <a:pt x="0" y="275"/>
                  <a:pt x="72" y="358"/>
                  <a:pt x="179" y="358"/>
                </a:cubicBezTo>
                <a:lnTo>
                  <a:pt x="1310" y="358"/>
                </a:lnTo>
                <a:cubicBezTo>
                  <a:pt x="1405" y="358"/>
                  <a:pt x="1489" y="275"/>
                  <a:pt x="1489" y="180"/>
                </a:cubicBezTo>
                <a:cubicBezTo>
                  <a:pt x="1489" y="72"/>
                  <a:pt x="1405" y="1"/>
                  <a:pt x="131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13632;p64"/>
          <p:cNvGrpSpPr/>
          <p:nvPr/>
        </p:nvGrpSpPr>
        <p:grpSpPr>
          <a:xfrm>
            <a:off x="1154088" y="1837531"/>
            <a:ext cx="628992" cy="510641"/>
            <a:chOff x="6083810" y="1547297"/>
            <a:chExt cx="382819" cy="310788"/>
          </a:xfrm>
          <a:solidFill>
            <a:schemeClr val="bg2"/>
          </a:solidFill>
        </p:grpSpPr>
        <p:sp>
          <p:nvSpPr>
            <p:cNvPr id="27" name="Google Shape;13633;p64"/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634;p64"/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635;p64"/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636;p64"/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637;p64"/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638;p64"/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639;p64"/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640;p64"/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41;p64"/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42;p64"/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43;p64"/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44;p64"/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5;p64"/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46;p64"/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47;p64"/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48;p64"/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49;p64"/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50;p64"/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3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8708" y="203117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95458" y="260317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32208" y="203117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8958" y="260317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38"/>
          <p:cNvCxnSpPr/>
          <p:nvPr/>
        </p:nvCxnSpPr>
        <p:spPr>
          <a:xfrm>
            <a:off x="1042020" y="254472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80345" y="235797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8712" y="235797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37078" y="235797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65445" y="235797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2" name="Google Shape;1102;p38"/>
          <p:cNvSpPr txBox="1">
            <a:spLocks noGrp="1"/>
          </p:cNvSpPr>
          <p:nvPr>
            <p:ph type="title"/>
          </p:nvPr>
        </p:nvSpPr>
        <p:spPr>
          <a:xfrm>
            <a:off x="759797" y="1536748"/>
            <a:ext cx="1652573" cy="527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Brainstorm</a:t>
            </a:r>
            <a:endParaRPr sz="1800" dirty="0"/>
          </a:p>
        </p:txBody>
      </p:sp>
      <p:sp>
        <p:nvSpPr>
          <p:cNvPr id="1104" name="Google Shape;1104;p38"/>
          <p:cNvSpPr txBox="1">
            <a:spLocks noGrp="1"/>
          </p:cNvSpPr>
          <p:nvPr>
            <p:ph type="ctrTitle" idx="4294967295"/>
          </p:nvPr>
        </p:nvSpPr>
        <p:spPr>
          <a:xfrm>
            <a:off x="6728364" y="3024695"/>
            <a:ext cx="1881187" cy="427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 smtClean="0"/>
              <a:t>Готово!</a:t>
            </a:r>
            <a:endParaRPr sz="1800" dirty="0"/>
          </a:p>
        </p:txBody>
      </p:sp>
      <p:sp>
        <p:nvSpPr>
          <p:cNvPr id="1106" name="Google Shape;1106;p38"/>
          <p:cNvSpPr txBox="1">
            <a:spLocks noGrp="1"/>
          </p:cNvSpPr>
          <p:nvPr>
            <p:ph type="ctrTitle" idx="4294967295"/>
          </p:nvPr>
        </p:nvSpPr>
        <p:spPr>
          <a:xfrm>
            <a:off x="2557375" y="3245108"/>
            <a:ext cx="2266950" cy="428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bg-BG" sz="1800" dirty="0" smtClean="0"/>
              <a:t>Идея</a:t>
            </a:r>
            <a:r>
              <a:rPr lang="en-US" sz="1800" dirty="0" smtClean="0"/>
              <a:t> </a:t>
            </a:r>
            <a:r>
              <a:rPr lang="en-US" sz="1800" b="1" dirty="0">
                <a:solidFill>
                  <a:schemeClr val="accent5"/>
                </a:solidFill>
              </a:rPr>
              <a:t>✓</a:t>
            </a:r>
            <a:r>
              <a:rPr lang="bg-BG" sz="1800" dirty="0" smtClean="0"/>
              <a:t/>
            </a:r>
            <a:br>
              <a:rPr lang="bg-BG" sz="1800" dirty="0" smtClean="0"/>
            </a:br>
            <a:r>
              <a:rPr lang="bg-BG" sz="1800" dirty="0" smtClean="0"/>
              <a:t>На пазар за части</a:t>
            </a:r>
            <a:endParaRPr sz="1800" dirty="0"/>
          </a:p>
        </p:txBody>
      </p:sp>
      <p:sp>
        <p:nvSpPr>
          <p:cNvPr id="1108" name="Google Shape;1108;p38"/>
          <p:cNvSpPr txBox="1">
            <a:spLocks noGrp="1"/>
          </p:cNvSpPr>
          <p:nvPr>
            <p:ph type="ctrTitle" idx="4294967295"/>
          </p:nvPr>
        </p:nvSpPr>
        <p:spPr>
          <a:xfrm>
            <a:off x="4579620" y="1586434"/>
            <a:ext cx="2143125" cy="4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 smtClean="0"/>
              <a:t>Работа, работа!</a:t>
            </a:r>
            <a:endParaRPr sz="1800" dirty="0"/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30327" y="2817469"/>
            <a:ext cx="1285875" cy="427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 smtClean="0">
                <a:solidFill>
                  <a:schemeClr val="accent2"/>
                </a:solidFill>
              </a:rPr>
              <a:t>08.03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952512" y="1881645"/>
            <a:ext cx="1285875" cy="42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 smtClean="0">
                <a:solidFill>
                  <a:schemeClr val="accent1"/>
                </a:solidFill>
              </a:rPr>
              <a:t>09.03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989271" y="2781583"/>
            <a:ext cx="1285875" cy="427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 smtClean="0">
                <a:solidFill>
                  <a:schemeClr val="accent3"/>
                </a:solidFill>
              </a:rPr>
              <a:t>10.03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6705841" y="1882836"/>
            <a:ext cx="1866900" cy="42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accent4"/>
                </a:solidFill>
              </a:rPr>
              <a:t>DEADLINE</a:t>
            </a:r>
            <a:endParaRPr sz="24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chemeClr val="accent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ДЕМО</a:t>
            </a:r>
            <a:endParaRPr dirty="0">
              <a:solidFill>
                <a:schemeClr val="accent3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43837" y="1199220"/>
            <a:ext cx="856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4800" dirty="0" smtClean="0">
                <a:solidFill>
                  <a:srgbClr val="FF997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r>
              <a:rPr lang="bg-BG" sz="4800" dirty="0">
                <a:solidFill>
                  <a:srgbClr val="FF997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7</a:t>
            </a:r>
            <a:endParaRPr lang="en" sz="4800" dirty="0">
              <a:solidFill>
                <a:srgbClr val="FF9973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1575090" y="1154134"/>
            <a:ext cx="6616039" cy="2267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 smtClean="0">
                <a:solidFill>
                  <a:schemeClr val="accent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HackTUES </a:t>
            </a:r>
            <a:r>
              <a:rPr lang="bg-BG" sz="6000" dirty="0" smtClean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преживяването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13" name="Google Shape;489;p27"/>
          <p:cNvSpPr/>
          <p:nvPr/>
        </p:nvSpPr>
        <p:spPr>
          <a:xfrm>
            <a:off x="1028091" y="1619241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6;p27"/>
          <p:cNvSpPr txBox="1">
            <a:spLocks/>
          </p:cNvSpPr>
          <p:nvPr/>
        </p:nvSpPr>
        <p:spPr>
          <a:xfrm>
            <a:off x="1057042" y="2748261"/>
            <a:ext cx="91872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 smtClean="0">
                <a:solidFill>
                  <a:schemeClr val="accent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r>
              <a:rPr lang="bg-BG" sz="4800" dirty="0" smtClean="0">
                <a:solidFill>
                  <a:schemeClr val="accent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8</a:t>
            </a:r>
            <a:endParaRPr lang="en" sz="4800" dirty="0">
              <a:solidFill>
                <a:schemeClr val="accent5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Google Shape;481;p27"/>
          <p:cNvSpPr/>
          <p:nvPr/>
        </p:nvSpPr>
        <p:spPr>
          <a:xfrm>
            <a:off x="1057042" y="1665124"/>
            <a:ext cx="824100" cy="824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17" name="Google Shape;484;p27"/>
          <p:cNvCxnSpPr>
            <a:stCxn id="16" idx="1"/>
            <a:endCxn id="15" idx="1"/>
          </p:cNvCxnSpPr>
          <p:nvPr/>
        </p:nvCxnSpPr>
        <p:spPr>
          <a:xfrm rot="10800000" flipV="1">
            <a:off x="1057042" y="2077173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487;p27"/>
          <p:cNvSpPr/>
          <p:nvPr/>
        </p:nvSpPr>
        <p:spPr>
          <a:xfrm>
            <a:off x="1741153" y="156471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25" name="Google Shape;13639;p64"/>
          <p:cNvSpPr/>
          <p:nvPr/>
        </p:nvSpPr>
        <p:spPr>
          <a:xfrm>
            <a:off x="6292646" y="1703041"/>
            <a:ext cx="47395" cy="11427"/>
          </a:xfrm>
          <a:custGeom>
            <a:avLst/>
            <a:gdLst/>
            <a:ahLst/>
            <a:cxnLst/>
            <a:rect l="l" t="t" r="r" b="b"/>
            <a:pathLst>
              <a:path w="1489" h="359" extrusionOk="0">
                <a:moveTo>
                  <a:pt x="179" y="1"/>
                </a:moveTo>
                <a:cubicBezTo>
                  <a:pt x="72" y="1"/>
                  <a:pt x="0" y="72"/>
                  <a:pt x="0" y="180"/>
                </a:cubicBezTo>
                <a:cubicBezTo>
                  <a:pt x="0" y="275"/>
                  <a:pt x="72" y="358"/>
                  <a:pt x="179" y="358"/>
                </a:cubicBezTo>
                <a:lnTo>
                  <a:pt x="1310" y="358"/>
                </a:lnTo>
                <a:cubicBezTo>
                  <a:pt x="1405" y="358"/>
                  <a:pt x="1489" y="275"/>
                  <a:pt x="1489" y="180"/>
                </a:cubicBezTo>
                <a:cubicBezTo>
                  <a:pt x="1489" y="72"/>
                  <a:pt x="1405" y="1"/>
                  <a:pt x="131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13632;p64"/>
          <p:cNvGrpSpPr/>
          <p:nvPr/>
        </p:nvGrpSpPr>
        <p:grpSpPr>
          <a:xfrm>
            <a:off x="1154088" y="1837531"/>
            <a:ext cx="628992" cy="510641"/>
            <a:chOff x="6083810" y="1547297"/>
            <a:chExt cx="382819" cy="310788"/>
          </a:xfrm>
          <a:solidFill>
            <a:schemeClr val="bg2"/>
          </a:solidFill>
        </p:grpSpPr>
        <p:sp>
          <p:nvSpPr>
            <p:cNvPr id="27" name="Google Shape;13633;p64"/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634;p64"/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635;p64"/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636;p64"/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637;p64"/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638;p64"/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639;p64"/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640;p64"/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41;p64"/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42;p64"/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43;p64"/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44;p64"/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5;p64"/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46;p64"/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47;p64"/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48;p64"/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49;p64"/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50;p64"/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587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86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1944956" y="696273"/>
            <a:ext cx="4935432" cy="13355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 smtClean="0"/>
              <a:t>Благодарим за вниманието!</a:t>
            </a:r>
            <a:endParaRPr sz="4400" dirty="0"/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396836" y="3761509"/>
            <a:ext cx="4031673" cy="8728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36" y="2009996"/>
            <a:ext cx="2013671" cy="2788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1860519" y="1632247"/>
            <a:ext cx="580634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6600" dirty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Нашата </a:t>
            </a:r>
            <a:r>
              <a:rPr lang="bg-BG" sz="6600" dirty="0">
                <a:solidFill>
                  <a:schemeClr val="accent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идея</a:t>
            </a:r>
            <a:endParaRPr sz="6600" dirty="0">
              <a:solidFill>
                <a:schemeClr val="accent5"/>
              </a:solidFill>
            </a:endParaRPr>
          </a:p>
        </p:txBody>
      </p:sp>
      <p:sp>
        <p:nvSpPr>
          <p:cNvPr id="13" name="Google Shape;489;p27"/>
          <p:cNvSpPr/>
          <p:nvPr/>
        </p:nvSpPr>
        <p:spPr>
          <a:xfrm>
            <a:off x="1028091" y="1619241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6;p27"/>
          <p:cNvSpPr txBox="1">
            <a:spLocks/>
          </p:cNvSpPr>
          <p:nvPr/>
        </p:nvSpPr>
        <p:spPr>
          <a:xfrm>
            <a:off x="1057042" y="2748261"/>
            <a:ext cx="91872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 smtClean="0">
                <a:solidFill>
                  <a:schemeClr val="accent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01</a:t>
            </a:r>
            <a:endParaRPr lang="en" sz="4800" dirty="0">
              <a:solidFill>
                <a:schemeClr val="accent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Google Shape;481;p27"/>
          <p:cNvSpPr/>
          <p:nvPr/>
        </p:nvSpPr>
        <p:spPr>
          <a:xfrm>
            <a:off x="1057042" y="1665124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484;p27"/>
          <p:cNvCxnSpPr>
            <a:stCxn id="16" idx="1"/>
            <a:endCxn id="15" idx="1"/>
          </p:cNvCxnSpPr>
          <p:nvPr/>
        </p:nvCxnSpPr>
        <p:spPr>
          <a:xfrm rot="10800000" flipV="1">
            <a:off x="1057042" y="2077173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487;p27"/>
          <p:cNvSpPr/>
          <p:nvPr/>
        </p:nvSpPr>
        <p:spPr>
          <a:xfrm>
            <a:off x="1741153" y="156471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2791;p62"/>
          <p:cNvGrpSpPr/>
          <p:nvPr/>
        </p:nvGrpSpPr>
        <p:grpSpPr>
          <a:xfrm>
            <a:off x="1238806" y="1784215"/>
            <a:ext cx="481658" cy="585915"/>
            <a:chOff x="1768821" y="3361108"/>
            <a:chExt cx="278739" cy="339073"/>
          </a:xfrm>
          <a:solidFill>
            <a:schemeClr val="bg2"/>
          </a:solidFill>
        </p:grpSpPr>
        <p:sp>
          <p:nvSpPr>
            <p:cNvPr id="22" name="Google Shape;12792;p62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" name="Google Shape;12793;p62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" name="Google Shape;12794;p62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" name="Google Shape;12795;p62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" name="Google Shape;12796;p62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12797;p62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" name="Google Shape;12798;p62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" name="Google Shape;12799;p62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" name="Google Shape;12800;p62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1" name="Google Shape;12801;p62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2" name="Google Shape;12802;p62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165133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6 L 0.32899 0.05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41" y="26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0.32934 0.05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2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" grpId="0"/>
      <p:bldP spid="15" grpId="0"/>
      <p:bldP spid="16" grpId="0" animBg="1"/>
      <p:bldP spid="16" grpId="1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1860519" y="1632247"/>
            <a:ext cx="580634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6600" dirty="0" smtClean="0">
                <a:solidFill>
                  <a:schemeClr val="accent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Проблемът</a:t>
            </a:r>
            <a:endParaRPr sz="6600" dirty="0">
              <a:solidFill>
                <a:schemeClr val="accent5"/>
              </a:solidFill>
            </a:endParaRPr>
          </a:p>
        </p:txBody>
      </p:sp>
      <p:sp>
        <p:nvSpPr>
          <p:cNvPr id="13" name="Google Shape;489;p27"/>
          <p:cNvSpPr/>
          <p:nvPr/>
        </p:nvSpPr>
        <p:spPr>
          <a:xfrm>
            <a:off x="1028091" y="1619241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6;p27"/>
          <p:cNvSpPr txBox="1">
            <a:spLocks/>
          </p:cNvSpPr>
          <p:nvPr/>
        </p:nvSpPr>
        <p:spPr>
          <a:xfrm>
            <a:off x="1057042" y="2748261"/>
            <a:ext cx="91872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 smtClean="0">
                <a:solidFill>
                  <a:schemeClr val="accent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02</a:t>
            </a:r>
            <a:endParaRPr lang="en" sz="4800" dirty="0">
              <a:solidFill>
                <a:schemeClr val="accent3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Google Shape;481;p27"/>
          <p:cNvSpPr/>
          <p:nvPr/>
        </p:nvSpPr>
        <p:spPr>
          <a:xfrm>
            <a:off x="1057042" y="1665124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cxnSp>
        <p:nvCxnSpPr>
          <p:cNvPr id="17" name="Google Shape;484;p27"/>
          <p:cNvCxnSpPr>
            <a:stCxn id="16" idx="1"/>
            <a:endCxn id="15" idx="1"/>
          </p:cNvCxnSpPr>
          <p:nvPr/>
        </p:nvCxnSpPr>
        <p:spPr>
          <a:xfrm rot="10800000" flipV="1">
            <a:off x="1057042" y="2077173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487;p27"/>
          <p:cNvSpPr/>
          <p:nvPr/>
        </p:nvSpPr>
        <p:spPr>
          <a:xfrm>
            <a:off x="1741153" y="156471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97;p27"/>
          <p:cNvGrpSpPr/>
          <p:nvPr/>
        </p:nvGrpSpPr>
        <p:grpSpPr>
          <a:xfrm>
            <a:off x="1157335" y="1788192"/>
            <a:ext cx="583817" cy="580314"/>
            <a:chOff x="3541011" y="3367320"/>
            <a:chExt cx="348257" cy="346188"/>
          </a:xfrm>
        </p:grpSpPr>
        <p:sp>
          <p:nvSpPr>
            <p:cNvPr id="33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88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" grpId="0"/>
      <p:bldP spid="13" grpId="0" animBg="1"/>
      <p:bldP spid="15" grpId="0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4.googleusercontent.com/N2e7OrayzcU1_qGThpBFfPOtRet4HWn5bBsZeisuYIrPPkhvpq4aqllzPv7U8u5P3ooD-_Qx8Tm7mGrnuouG3d5HWRCXnfxBnKrM_iFv_fuIbu3hhRssn_iyHFBRC25DUr8sgfGh0eyFz3WHxvLeaZ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6347" r="5206" b="8285"/>
          <a:stretch/>
        </p:blipFill>
        <p:spPr bwMode="auto">
          <a:xfrm>
            <a:off x="1690460" y="278770"/>
            <a:ext cx="5783694" cy="45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1860519" y="2196710"/>
            <a:ext cx="580634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6600" dirty="0" smtClean="0">
                <a:solidFill>
                  <a:schemeClr val="accent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Нашето</a:t>
            </a:r>
            <a:r>
              <a:rPr lang="bg-BG" sz="6600" dirty="0" smtClean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решение</a:t>
            </a:r>
            <a:endParaRPr sz="6600" dirty="0">
              <a:solidFill>
                <a:schemeClr val="accent5"/>
              </a:solidFill>
            </a:endParaRPr>
          </a:p>
        </p:txBody>
      </p:sp>
      <p:sp>
        <p:nvSpPr>
          <p:cNvPr id="13" name="Google Shape;489;p27"/>
          <p:cNvSpPr/>
          <p:nvPr/>
        </p:nvSpPr>
        <p:spPr>
          <a:xfrm>
            <a:off x="1028091" y="1619241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6;p27"/>
          <p:cNvSpPr txBox="1">
            <a:spLocks/>
          </p:cNvSpPr>
          <p:nvPr/>
        </p:nvSpPr>
        <p:spPr>
          <a:xfrm>
            <a:off x="1057042" y="2748261"/>
            <a:ext cx="91872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 smtClean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r>
              <a:rPr lang="bg-BG" sz="4800" dirty="0" smtClean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3</a:t>
            </a:r>
            <a:endParaRPr lang="en" sz="4800" dirty="0">
              <a:solidFill>
                <a:schemeClr val="accent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Google Shape;481;p27"/>
          <p:cNvSpPr/>
          <p:nvPr/>
        </p:nvSpPr>
        <p:spPr>
          <a:xfrm>
            <a:off x="1057042" y="1665124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cxnSp>
        <p:nvCxnSpPr>
          <p:cNvPr id="17" name="Google Shape;484;p27"/>
          <p:cNvCxnSpPr>
            <a:stCxn id="16" idx="1"/>
            <a:endCxn id="15" idx="1"/>
          </p:cNvCxnSpPr>
          <p:nvPr/>
        </p:nvCxnSpPr>
        <p:spPr>
          <a:xfrm rot="10800000" flipV="1">
            <a:off x="1057042" y="2077173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487;p27"/>
          <p:cNvSpPr/>
          <p:nvPr/>
        </p:nvSpPr>
        <p:spPr>
          <a:xfrm>
            <a:off x="1741153" y="156471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845;p58"/>
          <p:cNvSpPr/>
          <p:nvPr/>
        </p:nvSpPr>
        <p:spPr>
          <a:xfrm>
            <a:off x="1219281" y="1777091"/>
            <a:ext cx="603105" cy="602517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36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277950" y="1013460"/>
            <a:ext cx="2651760" cy="2651760"/>
            <a:chOff x="2637870" y="396240"/>
            <a:chExt cx="2651760" cy="2651760"/>
          </a:xfrm>
        </p:grpSpPr>
        <p:sp>
          <p:nvSpPr>
            <p:cNvPr id="6" name="Oval 5"/>
            <p:cNvSpPr/>
            <p:nvPr/>
          </p:nvSpPr>
          <p:spPr>
            <a:xfrm>
              <a:off x="2637870" y="396240"/>
              <a:ext cx="2651760" cy="2651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096" y="845820"/>
              <a:ext cx="2303303" cy="1752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93157" y="2262426"/>
              <a:ext cx="17411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>
                  <a:solidFill>
                    <a:srgbClr val="007372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PackSafe</a:t>
              </a:r>
              <a:endParaRPr lang="en-US" sz="3000" dirty="0">
                <a:solidFill>
                  <a:srgbClr val="00737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72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1860519" y="2196710"/>
            <a:ext cx="580634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6600" dirty="0" smtClean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Отбор и </a:t>
            </a:r>
            <a:r>
              <a:rPr lang="en-US" sz="6600" dirty="0">
                <a:solidFill>
                  <a:schemeClr val="accent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</a:t>
            </a:r>
            <a:r>
              <a:rPr lang="bg-BG" sz="6600" dirty="0" smtClean="0">
                <a:solidFill>
                  <a:schemeClr val="accent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ехнологии</a:t>
            </a:r>
            <a:endParaRPr sz="6600" dirty="0">
              <a:solidFill>
                <a:schemeClr val="accent5"/>
              </a:solidFill>
            </a:endParaRPr>
          </a:p>
        </p:txBody>
      </p:sp>
      <p:sp>
        <p:nvSpPr>
          <p:cNvPr id="13" name="Google Shape;489;p27"/>
          <p:cNvSpPr/>
          <p:nvPr/>
        </p:nvSpPr>
        <p:spPr>
          <a:xfrm>
            <a:off x="1028091" y="1619241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6;p27"/>
          <p:cNvSpPr txBox="1">
            <a:spLocks/>
          </p:cNvSpPr>
          <p:nvPr/>
        </p:nvSpPr>
        <p:spPr>
          <a:xfrm>
            <a:off x="1057042" y="2748261"/>
            <a:ext cx="91872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 smtClean="0">
                <a:solidFill>
                  <a:schemeClr val="accent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r>
              <a:rPr lang="bg-BG" sz="4800" dirty="0">
                <a:solidFill>
                  <a:schemeClr val="accent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</a:t>
            </a:r>
            <a:endParaRPr lang="en" sz="4800" dirty="0">
              <a:solidFill>
                <a:schemeClr val="accent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Google Shape;481;p27"/>
          <p:cNvSpPr/>
          <p:nvPr/>
        </p:nvSpPr>
        <p:spPr>
          <a:xfrm>
            <a:off x="1057042" y="1665124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cxnSp>
        <p:nvCxnSpPr>
          <p:cNvPr id="17" name="Google Shape;484;p27"/>
          <p:cNvCxnSpPr>
            <a:stCxn id="16" idx="1"/>
            <a:endCxn id="15" idx="1"/>
          </p:cNvCxnSpPr>
          <p:nvPr/>
        </p:nvCxnSpPr>
        <p:spPr>
          <a:xfrm rot="10800000" flipV="1">
            <a:off x="1057042" y="2077173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487;p27"/>
          <p:cNvSpPr/>
          <p:nvPr/>
        </p:nvSpPr>
        <p:spPr>
          <a:xfrm>
            <a:off x="1741153" y="156471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845;p61"/>
          <p:cNvSpPr/>
          <p:nvPr/>
        </p:nvSpPr>
        <p:spPr>
          <a:xfrm>
            <a:off x="1222290" y="1771646"/>
            <a:ext cx="570296" cy="57149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89" y="5143500"/>
            <a:ext cx="1000351" cy="1000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40" y="5172645"/>
            <a:ext cx="1036338" cy="9238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78" y="5049969"/>
            <a:ext cx="1245855" cy="11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0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93827E-6 L -0.01858 -0.4589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-2296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00556 -0.5367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" y="-2685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0.00173 -0.552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6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00625 -0.5975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9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" grpId="0"/>
      <p:bldP spid="1234" grpId="1"/>
      <p:bldP spid="13" grpId="0" animBg="1"/>
      <p:bldP spid="13" grpId="1" animBg="1"/>
      <p:bldP spid="15" grpId="0"/>
      <p:bldP spid="15" grpId="1"/>
      <p:bldP spid="16" grpId="0" animBg="1"/>
      <p:bldP spid="16" grpId="1" animBg="1"/>
      <p:bldP spid="18" grpId="0" animBg="1"/>
      <p:bldP spid="18" grpId="1" animBg="1"/>
      <p:bldP spid="14" grpId="0" animBg="1"/>
      <p:bldP spid="1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title"/>
          </p:nvPr>
        </p:nvSpPr>
        <p:spPr>
          <a:xfrm>
            <a:off x="2977975" y="120027"/>
            <a:ext cx="3033375" cy="8875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</a:t>
            </a:r>
            <a:r>
              <a:rPr lang="en" sz="4400" dirty="0" smtClean="0">
                <a:solidFill>
                  <a:schemeClr val="bg1"/>
                </a:solidFill>
              </a:rPr>
              <a:t>eam </a:t>
            </a:r>
            <a:r>
              <a:rPr lang="en" sz="4400" dirty="0" smtClean="0">
                <a:solidFill>
                  <a:schemeClr val="accent2"/>
                </a:solidFill>
              </a:rPr>
              <a:t>6rek</a:t>
            </a:r>
            <a:endParaRPr sz="4400" dirty="0">
              <a:solidFill>
                <a:schemeClr val="accent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48" y="2495550"/>
            <a:ext cx="1440180" cy="14401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80" y="1809749"/>
            <a:ext cx="1588770" cy="15887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03" y="2495550"/>
            <a:ext cx="1440180" cy="14401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1" y="2007870"/>
            <a:ext cx="1390649" cy="13906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335" y="2007870"/>
            <a:ext cx="1390649" cy="1390649"/>
          </a:xfrm>
          <a:prstGeom prst="rect">
            <a:avLst/>
          </a:prstGeom>
        </p:spPr>
      </p:pic>
      <p:sp>
        <p:nvSpPr>
          <p:cNvPr id="21" name="AutoShape 6" descr="Intro-arduino Logo - Arduino Logo Png - Free Transparent PNG Clipart Images  Download"/>
          <p:cNvSpPr>
            <a:spLocks noChangeAspect="1" noChangeArrowheads="1"/>
          </p:cNvSpPr>
          <p:nvPr/>
        </p:nvSpPr>
        <p:spPr bwMode="auto">
          <a:xfrm>
            <a:off x="307975" y="-449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6843" y="3398519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хардуер</a:t>
            </a:r>
            <a:endParaRPr lang="en-US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72865" y="4259345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хардуер</a:t>
            </a:r>
            <a:endParaRPr lang="en-US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474863" y="3456424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софтуер</a:t>
            </a:r>
            <a:endParaRPr lang="en-US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93914" y="4230143"/>
            <a:ext cx="873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хардуер</a:t>
            </a:r>
            <a:endParaRPr lang="en-US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048869" y="345642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софтуер</a:t>
            </a:r>
            <a:endParaRPr lang="en-US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0375" y="1578896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dirty="0" smtClean="0">
                <a:solidFill>
                  <a:schemeClr val="accent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Евгени 10г</a:t>
            </a:r>
            <a:endParaRPr lang="en-US" sz="2000" dirty="0">
              <a:solidFill>
                <a:schemeClr val="accent3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69334" y="3906384"/>
            <a:ext cx="2073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bg-BG" sz="2000" dirty="0" smtClean="0">
                <a:solidFill>
                  <a:schemeClr val="accent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Александра 10в</a:t>
            </a:r>
            <a:endParaRPr lang="en-US" sz="2000" dirty="0">
              <a:solidFill>
                <a:schemeClr val="accent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51145" y="1149300"/>
            <a:ext cx="21563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bg-BG" sz="2000" dirty="0" smtClean="0">
                <a:solidFill>
                  <a:schemeClr val="accent4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Филостратос 10г</a:t>
            </a:r>
            <a:endParaRPr lang="en-US" sz="2000" dirty="0">
              <a:solidFill>
                <a:schemeClr val="accent4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454078" y="3896292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bg-BG" sz="2000" dirty="0" smtClean="0">
                <a:solidFill>
                  <a:schemeClr val="accent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Михаил 10г</a:t>
            </a:r>
            <a:endParaRPr lang="en-US" sz="2000" dirty="0">
              <a:solidFill>
                <a:schemeClr val="accent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89343" y="1578896"/>
            <a:ext cx="1377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bg-BG" sz="2000" dirty="0" smtClean="0">
                <a:solidFill>
                  <a:schemeClr val="accent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Огнян 10в</a:t>
            </a:r>
            <a:endParaRPr lang="en-US" sz="2000" dirty="0">
              <a:solidFill>
                <a:schemeClr val="accent5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45850" y="1378308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000" dirty="0">
                <a:solidFill>
                  <a:srgbClr val="E0E0E0"/>
                </a:solidFill>
                <a:latin typeface="Apple Color Emoji"/>
              </a:rPr>
              <a:t>👑</a:t>
            </a:r>
            <a:endParaRPr lang="en-US" sz="4000" b="1" dirty="0">
              <a:solidFill>
                <a:srgbClr val="E0E0E0"/>
              </a:solidFill>
              <a:latin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4" grpId="0"/>
      <p:bldP spid="1164" grpId="1"/>
      <p:bldP spid="29" grpId="0"/>
      <p:bldP spid="29" grpId="1"/>
      <p:bldP spid="101" grpId="0"/>
      <p:bldP spid="101" grpId="1"/>
      <p:bldP spid="104" grpId="0"/>
      <p:bldP spid="104" grpId="1"/>
      <p:bldP spid="30" grpId="0"/>
      <p:bldP spid="30" grpId="1"/>
      <p:bldP spid="106" grpId="0"/>
      <p:bldP spid="106" grpId="1"/>
      <p:bldP spid="31" grpId="0"/>
      <p:bldP spid="31" grpId="1"/>
      <p:bldP spid="34" grpId="0"/>
      <p:bldP spid="34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3"/>
          <p:cNvSpPr txBox="1">
            <a:spLocks noGrp="1"/>
          </p:cNvSpPr>
          <p:nvPr>
            <p:ph type="title"/>
          </p:nvPr>
        </p:nvSpPr>
        <p:spPr>
          <a:xfrm>
            <a:off x="1945134" y="1816975"/>
            <a:ext cx="580634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6600" dirty="0" smtClean="0">
                <a:solidFill>
                  <a:schemeClr val="accent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Как </a:t>
            </a:r>
            <a:r>
              <a:rPr lang="bg-BG" sz="6600" dirty="0" smtClean="0">
                <a:solidFill>
                  <a:schemeClr val="accent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работи?</a:t>
            </a:r>
            <a:endParaRPr sz="6600" dirty="0">
              <a:solidFill>
                <a:schemeClr val="accent5"/>
              </a:solidFill>
            </a:endParaRPr>
          </a:p>
        </p:txBody>
      </p:sp>
      <p:sp>
        <p:nvSpPr>
          <p:cNvPr id="13" name="Google Shape;489;p27"/>
          <p:cNvSpPr/>
          <p:nvPr/>
        </p:nvSpPr>
        <p:spPr>
          <a:xfrm>
            <a:off x="1028091" y="1619241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6;p27"/>
          <p:cNvSpPr txBox="1">
            <a:spLocks/>
          </p:cNvSpPr>
          <p:nvPr/>
        </p:nvSpPr>
        <p:spPr>
          <a:xfrm>
            <a:off x="1057042" y="2748261"/>
            <a:ext cx="91872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 smtClean="0">
                <a:solidFill>
                  <a:schemeClr val="accent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</a:t>
            </a:r>
            <a:r>
              <a:rPr lang="bg-BG" sz="4800" dirty="0" smtClean="0">
                <a:solidFill>
                  <a:schemeClr val="accent3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5</a:t>
            </a:r>
            <a:endParaRPr lang="en" sz="4800" dirty="0">
              <a:solidFill>
                <a:schemeClr val="accent3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Google Shape;481;p27"/>
          <p:cNvSpPr/>
          <p:nvPr/>
        </p:nvSpPr>
        <p:spPr>
          <a:xfrm>
            <a:off x="1057042" y="1665124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cxnSp>
        <p:nvCxnSpPr>
          <p:cNvPr id="17" name="Google Shape;484;p27"/>
          <p:cNvCxnSpPr>
            <a:stCxn id="16" idx="1"/>
            <a:endCxn id="15" idx="1"/>
          </p:cNvCxnSpPr>
          <p:nvPr/>
        </p:nvCxnSpPr>
        <p:spPr>
          <a:xfrm rot="10800000" flipV="1">
            <a:off x="1057042" y="2077173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487;p27"/>
          <p:cNvSpPr/>
          <p:nvPr/>
        </p:nvSpPr>
        <p:spPr>
          <a:xfrm>
            <a:off x="1741153" y="1564715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9" name="Google Shape;13764;p64"/>
          <p:cNvGrpSpPr/>
          <p:nvPr/>
        </p:nvGrpSpPr>
        <p:grpSpPr>
          <a:xfrm>
            <a:off x="1098693" y="1843368"/>
            <a:ext cx="743393" cy="454096"/>
            <a:chOff x="7009649" y="1541981"/>
            <a:chExt cx="524940" cy="320655"/>
          </a:xfrm>
          <a:solidFill>
            <a:schemeClr val="bg2"/>
          </a:solidFill>
        </p:grpSpPr>
        <p:sp>
          <p:nvSpPr>
            <p:cNvPr id="10" name="Google Shape;13765;p64"/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766;p64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767;p64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68;p64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69;p64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770;p64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71;p64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72;p64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811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81</Words>
  <Application>Microsoft Office PowerPoint</Application>
  <PresentationFormat>On-screen Show (16:9)</PresentationFormat>
  <Paragraphs>43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Yu Gothic UI Semibold</vt:lpstr>
      <vt:lpstr>Advent Pro SemiBold</vt:lpstr>
      <vt:lpstr>Apple Color Emoji</vt:lpstr>
      <vt:lpstr>Arial</vt:lpstr>
      <vt:lpstr>Fira Sans Condensed Medium</vt:lpstr>
      <vt:lpstr>Helvetica Neue</vt:lpstr>
      <vt:lpstr>Maven Pro</vt:lpstr>
      <vt:lpstr>Share Tech</vt:lpstr>
      <vt:lpstr>Data Science Consulting by Slidesgo</vt:lpstr>
      <vt:lpstr>PackSafe</vt:lpstr>
      <vt:lpstr>Нашата идея</vt:lpstr>
      <vt:lpstr>Проблемът</vt:lpstr>
      <vt:lpstr>PowerPoint Presentation</vt:lpstr>
      <vt:lpstr>Нашето решение</vt:lpstr>
      <vt:lpstr>PowerPoint Presentation</vt:lpstr>
      <vt:lpstr>Отбор и Tехнологии</vt:lpstr>
      <vt:lpstr>Team 6rek</vt:lpstr>
      <vt:lpstr>Как работи?</vt:lpstr>
      <vt:lpstr>PowerPoint Presentation</vt:lpstr>
      <vt:lpstr>Процесът на разработка</vt:lpstr>
      <vt:lpstr>Brainstorm</vt:lpstr>
      <vt:lpstr>ДЕМО</vt:lpstr>
      <vt:lpstr>HackTUES преживяването</vt:lpstr>
      <vt:lpstr>PowerPoint Presentation</vt:lpstr>
      <vt:lpstr>Благодарим за вниманието!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cp:lastModifiedBy>Ali</cp:lastModifiedBy>
  <cp:revision>36</cp:revision>
  <dcterms:modified xsi:type="dcterms:W3CDTF">2023-03-11T04:53:14Z</dcterms:modified>
</cp:coreProperties>
</file>